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60" r:id="rId3"/>
    <p:sldId id="256" r:id="rId4"/>
    <p:sldId id="269" r:id="rId5"/>
    <p:sldId id="266" r:id="rId6"/>
    <p:sldId id="267" r:id="rId7"/>
    <p:sldId id="270" r:id="rId8"/>
    <p:sldId id="281" r:id="rId9"/>
    <p:sldId id="278" r:id="rId10"/>
    <p:sldId id="283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DDF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6857" autoAdjust="0"/>
  </p:normalViewPr>
  <p:slideViewPr>
    <p:cSldViewPr snapToGrid="0" snapToObjects="1">
      <p:cViewPr>
        <p:scale>
          <a:sx n="77" d="100"/>
          <a:sy n="77" d="100"/>
        </p:scale>
        <p:origin x="-96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06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4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52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04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01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59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04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64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10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52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23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617AB-DFEB-A349-B9A2-E3B483B7B5B2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CDBB4-F2C6-AD4B-BCA3-91F9AE5197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12273" y="4549001"/>
            <a:ext cx="518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FFFFFF"/>
                </a:solidFill>
              </a:rPr>
              <a:t>La Crisis de los Refugiados</a:t>
            </a:r>
            <a:endParaRPr lang="es-ES" sz="3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24271"/>
          <a:stretch/>
        </p:blipFill>
        <p:spPr>
          <a:xfrm>
            <a:off x="5167654" y="5964254"/>
            <a:ext cx="3976346" cy="8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12273" y="4549001"/>
            <a:ext cx="518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FFFFFF"/>
                </a:solidFill>
              </a:rPr>
              <a:t>La Crisis de los Refugiados</a:t>
            </a:r>
            <a:endParaRPr lang="es-ES" sz="3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24271"/>
          <a:stretch/>
        </p:blipFill>
        <p:spPr>
          <a:xfrm>
            <a:off x="5167654" y="5964254"/>
            <a:ext cx="3976346" cy="8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-1" y="0"/>
            <a:ext cx="1023739" cy="6858000"/>
          </a:xfrm>
          <a:prstGeom prst="rect">
            <a:avLst/>
          </a:prstGeom>
          <a:solidFill>
            <a:srgbClr val="DDF1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8163996" y="0"/>
            <a:ext cx="980004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Map_of_the_European_Migrant_Crisis_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2" y="0"/>
            <a:ext cx="7368988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151"/>
          </a:xfrm>
        </p:spPr>
        <p:txBody>
          <a:bodyPr>
            <a:noAutofit/>
          </a:bodyPr>
          <a:lstStyle/>
          <a:p>
            <a:r>
              <a:rPr lang="es-ES" sz="4000" b="1" dirty="0"/>
              <a:t>Solicitantes de asilo en la </a:t>
            </a:r>
            <a:r>
              <a:rPr lang="es-ES" sz="4000" b="1" dirty="0" smtClean="0"/>
              <a:t>UE</a:t>
            </a:r>
            <a:endParaRPr lang="es-ES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01" y="1591667"/>
            <a:ext cx="7581900" cy="38837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93519" y="1591667"/>
            <a:ext cx="86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625.000</a:t>
            </a:r>
            <a:endParaRPr lang="es-ES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246499" y="2168569"/>
            <a:ext cx="775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202.645</a:t>
            </a:r>
            <a:endParaRPr lang="es-E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37494" y="2663425"/>
            <a:ext cx="68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81.180</a:t>
            </a:r>
            <a:endParaRPr lang="es-E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337494" y="2953965"/>
            <a:ext cx="68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64.625</a:t>
            </a:r>
            <a:endParaRPr lang="es-ES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337494" y="3209411"/>
            <a:ext cx="68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62.735</a:t>
            </a:r>
            <a:endParaRPr lang="es-ES" sz="1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6482" y="3592511"/>
            <a:ext cx="1683416" cy="83927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s-ES" sz="1400" dirty="0" smtClean="0"/>
              <a:t>Hungría: 42.775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ES" sz="1400" dirty="0" smtClean="0"/>
              <a:t>Reino Unido: 31.745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ES" sz="1400" b="1" dirty="0" smtClean="0"/>
              <a:t>España: 5.947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ES" sz="1400" dirty="0" smtClean="0"/>
              <a:t>Otros: 133.348</a:t>
            </a:r>
          </a:p>
          <a:p>
            <a:pPr marL="0" indent="0">
              <a:lnSpc>
                <a:spcPct val="70000"/>
              </a:lnSpc>
              <a:buNone/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1987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27"/>
            <a:ext cx="8229600" cy="610035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>Solicitantes de asilo en 2014 por 1000 habitantes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094"/>
            <a:ext cx="9144000" cy="62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467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Refugiados en países árabes</a:t>
            </a:r>
            <a:endParaRPr lang="es-ES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705741"/>
            <a:ext cx="6121400" cy="3606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4620209" y="1695270"/>
            <a:ext cx="112016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2.072.290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881566" y="4166906"/>
            <a:ext cx="82790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26.772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101707" y="4405044"/>
            <a:ext cx="860432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dirty="0" smtClean="0"/>
              <a:t>132.375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039009" y="4148330"/>
            <a:ext cx="94490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628.175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952526" y="3443231"/>
            <a:ext cx="11208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1.078.338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983912" y="3466914"/>
            <a:ext cx="94490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247.352</a:t>
            </a:r>
            <a:endParaRPr lang="es-ES" dirty="0"/>
          </a:p>
        </p:txBody>
      </p:sp>
      <p:cxnSp>
        <p:nvCxnSpPr>
          <p:cNvPr id="23" name="Conector recto 22"/>
          <p:cNvCxnSpPr>
            <a:stCxn id="9" idx="3"/>
          </p:cNvCxnSpPr>
          <p:nvPr/>
        </p:nvCxnSpPr>
        <p:spPr>
          <a:xfrm>
            <a:off x="5073346" y="3627897"/>
            <a:ext cx="207180" cy="1336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stCxn id="8" idx="1"/>
          </p:cNvCxnSpPr>
          <p:nvPr/>
        </p:nvCxnSpPr>
        <p:spPr>
          <a:xfrm flipH="1" flipV="1">
            <a:off x="5868737" y="4148330"/>
            <a:ext cx="170272" cy="1846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10" idx="1"/>
          </p:cNvCxnSpPr>
          <p:nvPr/>
        </p:nvCxnSpPr>
        <p:spPr>
          <a:xfrm flipH="1">
            <a:off x="6804248" y="3651580"/>
            <a:ext cx="179664" cy="191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4254364" y="5375876"/>
            <a:ext cx="337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UNHCR, datos de 28/9/15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57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Debate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Mensaje de Melissa Fleming</a:t>
            </a:r>
          </a:p>
          <a:p>
            <a:r>
              <a:rPr lang="es-ES" dirty="0" smtClean="0"/>
              <a:t>Causas</a:t>
            </a:r>
          </a:p>
          <a:p>
            <a:r>
              <a:rPr lang="es-ES" dirty="0" smtClean="0"/>
              <a:t>Efectos</a:t>
            </a:r>
          </a:p>
          <a:p>
            <a:r>
              <a:rPr lang="es-ES" dirty="0" smtClean="0"/>
              <a:t>La Política</a:t>
            </a:r>
          </a:p>
          <a:p>
            <a:r>
              <a:rPr lang="es-ES" dirty="0" smtClean="0"/>
              <a:t>Iniciativa Ciudadana</a:t>
            </a:r>
          </a:p>
          <a:p>
            <a:r>
              <a:rPr lang="es-ES" dirty="0" smtClean="0"/>
              <a:t>Asociaciones</a:t>
            </a:r>
          </a:p>
          <a:p>
            <a:r>
              <a:rPr lang="es-ES" dirty="0" smtClean="0"/>
              <a:t>Vuestras Propuestas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304" y="6063061"/>
            <a:ext cx="3974696" cy="7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Instituciones</a:t>
            </a:r>
            <a:r>
              <a:rPr lang="en-US" b="1" dirty="0"/>
              <a:t> y </a:t>
            </a:r>
            <a:r>
              <a:rPr lang="en-US" b="1" dirty="0" err="1" smtClean="0"/>
              <a:t>asociaciones</a:t>
            </a:r>
            <a:endParaRPr lang="es-ES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54563"/>
              </p:ext>
            </p:extLst>
          </p:nvPr>
        </p:nvGraphicFramePr>
        <p:xfrm>
          <a:off x="457200" y="1459330"/>
          <a:ext cx="8229600" cy="443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453"/>
                <a:gridCol w="2125231"/>
                <a:gridCol w="4254916"/>
              </a:tblGrid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ENTIDAD</a:t>
                      </a:r>
                      <a:r>
                        <a:rPr lang="en-US" sz="1200" b="1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WEB  O EMAIL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14182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Ajuntament</a:t>
                      </a:r>
                      <a:r>
                        <a:rPr lang="en-US" sz="1100" b="1" dirty="0">
                          <a:solidFill>
                            <a:srgbClr val="14182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 Barcelona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Buzón</a:t>
                      </a:r>
                      <a:r>
                        <a:rPr lang="en-US" sz="12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de </a:t>
                      </a:r>
                      <a:r>
                        <a:rPr lang="en-US" sz="1200" dirty="0" err="1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correo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ciutatrefugi@bcn.cat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14182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Ajuntament</a:t>
                      </a:r>
                      <a:r>
                        <a:rPr lang="en-US" sz="1100" b="1" dirty="0">
                          <a:solidFill>
                            <a:srgbClr val="14182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 Barcelona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Servei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d’Atenció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 Immigrants, Emigrants 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Refugiats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(SAIER)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www.bcn.cat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novaciutadania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arees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ca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acollida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saier.html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Comisión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Española de 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Ayuda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al 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Refugiado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www.cear.es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Asil.cat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Entitats catalanes unides per la defensa del dret d’asil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www.asil.cat</a:t>
                      </a:r>
                    </a:p>
                  </a:txBody>
                  <a:tcPr marL="68580" marR="68580" marT="0" marB="0"/>
                </a:tc>
              </a:tr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14182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Cruz Roja</a:t>
                      </a:r>
                      <a:endParaRPr lang="en-US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www.cruzroja.es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14182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Refugees Aid Barcelona</a:t>
                      </a:r>
                      <a:endParaRPr lang="en-US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www.refugeesaid.eu</a:t>
                      </a:r>
                    </a:p>
                  </a:txBody>
                  <a:tcPr marL="68580" marR="68580" marT="0" marB="0"/>
                </a:tc>
              </a:tr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14182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CalAid Barcelona</a:t>
                      </a:r>
                      <a:endParaRPr lang="en-US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http://calaid.co.uk</a:t>
                      </a:r>
                    </a:p>
                  </a:txBody>
                  <a:tcPr marL="68580" marR="68580" marT="0" marB="0"/>
                </a:tc>
              </a:tr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14182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MSF</a:t>
                      </a:r>
                      <a:endParaRPr lang="en-US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Médicos sin fronteras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https://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mediterraneo.msf.es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14182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UNHCR (ACNUR)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Naciones</a:t>
                      </a: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Unidas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www.acnur.es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14182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Rescue</a:t>
                      </a:r>
                      <a:endParaRPr lang="en-US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International Rescue </a:t>
                      </a:r>
                      <a:r>
                        <a:rPr lang="en-US" sz="1200" dirty="0" err="1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Comittee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www.rescue.org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5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154</Words>
  <Application>Microsoft Office PowerPoint</Application>
  <PresentationFormat>Presentación en pantalla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Solicitantes de asilo en la UE</vt:lpstr>
      <vt:lpstr>Solicitantes de asilo en 2014 por 1000 habitantes</vt:lpstr>
      <vt:lpstr>Refugiados en países árabes</vt:lpstr>
      <vt:lpstr>Presentación de PowerPoint</vt:lpstr>
      <vt:lpstr>El Debate</vt:lpstr>
      <vt:lpstr>Instituciones y asociaciones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Cruset</dc:creator>
  <cp:lastModifiedBy>EL KER</cp:lastModifiedBy>
  <cp:revision>29</cp:revision>
  <dcterms:created xsi:type="dcterms:W3CDTF">2015-10-11T18:08:46Z</dcterms:created>
  <dcterms:modified xsi:type="dcterms:W3CDTF">2015-10-20T22:21:13Z</dcterms:modified>
</cp:coreProperties>
</file>